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0AF8-82A0-4686-9949-754E782FFC02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66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0AF8-82A0-4686-9949-754E782FFC02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144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0AF8-82A0-4686-9949-754E782FFC02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41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0AF8-82A0-4686-9949-754E782FFC02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798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0AF8-82A0-4686-9949-754E782FFC02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410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0AF8-82A0-4686-9949-754E782FFC02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98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0AF8-82A0-4686-9949-754E782FFC02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543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0AF8-82A0-4686-9949-754E782FFC02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77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0AF8-82A0-4686-9949-754E782FFC02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90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0AF8-82A0-4686-9949-754E782FFC02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38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0AF8-82A0-4686-9949-754E782FFC02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674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E0AF8-82A0-4686-9949-754E782FFC02}" type="datetimeFigureOut">
              <a:rPr lang="ko-KR" altLang="en-US" smtClean="0"/>
              <a:t>2018-05-20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AE0E0-01EA-4860-9AB2-D42E0559F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87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8382" y="2184093"/>
            <a:ext cx="5827236" cy="114082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/>
              <a:t>게임제작프로젝트</a:t>
            </a:r>
            <a:r>
              <a:rPr lang="en-US" altLang="ko-KR" sz="2800" b="1" dirty="0" smtClean="0"/>
              <a:t>Ⅲ(</a:t>
            </a:r>
            <a:r>
              <a:rPr lang="ko-KR" altLang="en-US" sz="2800" b="1" dirty="0" err="1" smtClean="0"/>
              <a:t>캡스톤디자인</a:t>
            </a:r>
            <a:r>
              <a:rPr lang="en-US" altLang="ko-KR" sz="2800" b="1" dirty="0" smtClean="0"/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/>
              <a:t>11</a:t>
            </a:r>
            <a:r>
              <a:rPr lang="ko-KR" altLang="en-US" sz="2000" b="1" dirty="0" smtClean="0"/>
              <a:t>주차 진행과정</a:t>
            </a:r>
            <a:endParaRPr lang="ko-KR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53745" y="5348924"/>
            <a:ext cx="223651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 smtClean="0"/>
              <a:t>10121568 </a:t>
            </a:r>
            <a:r>
              <a:rPr lang="ko-KR" altLang="en-US" sz="2000" b="1" dirty="0" err="1" smtClean="0"/>
              <a:t>허성녕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 smtClean="0"/>
              <a:t>10150283 </a:t>
            </a:r>
            <a:r>
              <a:rPr lang="ko-KR" altLang="en-US" sz="2000" b="1" dirty="0" smtClean="0"/>
              <a:t>방현진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9000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886" y="297618"/>
            <a:ext cx="5005772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56992"/>
            <a:ext cx="5007600" cy="291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72200" y="1553112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남자 캐릭터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72200" y="4630971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여자 캐릭터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9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8"/>
          <a:stretch/>
        </p:blipFill>
        <p:spPr bwMode="auto">
          <a:xfrm>
            <a:off x="116314" y="1555772"/>
            <a:ext cx="6543918" cy="32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3" r="17887"/>
          <a:stretch/>
        </p:blipFill>
        <p:spPr bwMode="auto">
          <a:xfrm>
            <a:off x="6748670" y="1556792"/>
            <a:ext cx="2287826" cy="322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45030" y="4965997"/>
            <a:ext cx="385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남자 캐릭터 </a:t>
            </a:r>
            <a:r>
              <a:rPr lang="en-US" altLang="ko-KR" dirty="0" smtClean="0"/>
              <a:t>1 </a:t>
            </a:r>
            <a:r>
              <a:rPr lang="ko-KR" altLang="en-US" dirty="0" err="1" smtClean="0"/>
              <a:t>텍스쳐</a:t>
            </a:r>
            <a:r>
              <a:rPr lang="ko-KR" altLang="en-US" dirty="0" smtClean="0"/>
              <a:t> 작업 중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38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unning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53.9441" end="3208.651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0886" y="980728"/>
            <a:ext cx="5762228" cy="43213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5461" y="5589240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달리기 애니메이션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78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28</Words>
  <Application>Microsoft Office PowerPoint</Application>
  <PresentationFormat>화면 슬라이드 쇼(4:3)</PresentationFormat>
  <Paragraphs>8</Paragraphs>
  <Slides>4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</cp:revision>
  <dcterms:created xsi:type="dcterms:W3CDTF">2018-05-20T12:43:29Z</dcterms:created>
  <dcterms:modified xsi:type="dcterms:W3CDTF">2018-05-20T13:12:08Z</dcterms:modified>
</cp:coreProperties>
</file>